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
  </p:notesMasterIdLst>
  <p:sldIdLst>
    <p:sldId id="264" r:id="rId2"/>
    <p:sldId id="267"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3" d="100"/>
          <a:sy n="63" d="100"/>
        </p:scale>
        <p:origin x="76" y="1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5F965D9-1862-4826-80BF-198830084FCD}" type="datetimeFigureOut">
              <a:rPr lang="en-GB" smtClean="0"/>
              <a:t>27/08/2025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C70054D-BEAF-4593-AA15-0913BF0D442E}" type="slidenum">
              <a:rPr lang="en-GB" smtClean="0"/>
              <a:t>‹#›</a:t>
            </a:fld>
            <a:endParaRPr lang="en-GB"/>
          </a:p>
        </p:txBody>
      </p:sp>
    </p:spTree>
    <p:extLst>
      <p:ext uri="{BB962C8B-B14F-4D97-AF65-F5344CB8AC3E}">
        <p14:creationId xmlns:p14="http://schemas.microsoft.com/office/powerpoint/2010/main" val="10640079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plan is for each key stage to do at least 3 a year. One of those can be asking their grown up for a contribution towards a charity, one can be funded by the Trust for example adopting an animal or buying basic ingredients for an afternoon tea. </a:t>
            </a:r>
          </a:p>
        </p:txBody>
      </p:sp>
      <p:sp>
        <p:nvSpPr>
          <p:cNvPr id="4" name="Slide Number Placeholder 3"/>
          <p:cNvSpPr>
            <a:spLocks noGrp="1"/>
          </p:cNvSpPr>
          <p:nvPr>
            <p:ph type="sldNum" sz="quarter" idx="5"/>
          </p:nvPr>
        </p:nvSpPr>
        <p:spPr/>
        <p:txBody>
          <a:bodyPr/>
          <a:lstStyle/>
          <a:p>
            <a:fld id="{A858234E-3749-409C-9E1B-AA1482F99771}" type="slidenum">
              <a:rPr lang="en-GB" smtClean="0"/>
              <a:t>1</a:t>
            </a:fld>
            <a:endParaRPr lang="en-GB"/>
          </a:p>
        </p:txBody>
      </p:sp>
    </p:spTree>
    <p:extLst>
      <p:ext uri="{BB962C8B-B14F-4D97-AF65-F5344CB8AC3E}">
        <p14:creationId xmlns:p14="http://schemas.microsoft.com/office/powerpoint/2010/main" val="8099752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Then one can be free. There are so many free ways to support our community and give back to those around us. If your class pick all free rewards that is fine there is no rule that they have to spend money but the option is there. If the children think of an idea for themselves of course they can still use that, these are just to help the children gather some ideas. I have put these reward ideas on a </a:t>
            </a:r>
            <a:r>
              <a:rPr lang="en-GB" dirty="0" err="1"/>
              <a:t>powerpoint</a:t>
            </a:r>
            <a:r>
              <a:rPr lang="en-GB" dirty="0"/>
              <a:t> on the Trust website so when you are back in class you can show them this each time they fill their box to get their next one/two rewards. </a:t>
            </a:r>
          </a:p>
        </p:txBody>
      </p:sp>
      <p:sp>
        <p:nvSpPr>
          <p:cNvPr id="4" name="Slide Number Placeholder 3"/>
          <p:cNvSpPr>
            <a:spLocks noGrp="1"/>
          </p:cNvSpPr>
          <p:nvPr>
            <p:ph type="sldNum" sz="quarter" idx="5"/>
          </p:nvPr>
        </p:nvSpPr>
        <p:spPr/>
        <p:txBody>
          <a:bodyPr/>
          <a:lstStyle/>
          <a:p>
            <a:fld id="{A858234E-3749-409C-9E1B-AA1482F99771}" type="slidenum">
              <a:rPr lang="en-GB" smtClean="0"/>
              <a:t>2</a:t>
            </a:fld>
            <a:endParaRPr lang="en-GB"/>
          </a:p>
        </p:txBody>
      </p:sp>
    </p:spTree>
    <p:extLst>
      <p:ext uri="{BB962C8B-B14F-4D97-AF65-F5344CB8AC3E}">
        <p14:creationId xmlns:p14="http://schemas.microsoft.com/office/powerpoint/2010/main" val="39459079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A63F14-5EB0-4C22-8566-5F3111536DB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B3EF00C-5096-47B9-9E3B-FD32403807B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C6A6BB1-FE2A-4511-9E6D-667ABA2F18E5}"/>
              </a:ext>
            </a:extLst>
          </p:cNvPr>
          <p:cNvSpPr>
            <a:spLocks noGrp="1"/>
          </p:cNvSpPr>
          <p:nvPr>
            <p:ph type="dt" sz="half" idx="10"/>
          </p:nvPr>
        </p:nvSpPr>
        <p:spPr/>
        <p:txBody>
          <a:bodyPr/>
          <a:lstStyle/>
          <a:p>
            <a:fld id="{78C31856-F89F-44E3-A0B9-B38D4B98E11A}" type="datetimeFigureOut">
              <a:rPr lang="en-GB" smtClean="0"/>
              <a:t>27/08/2025</a:t>
            </a:fld>
            <a:endParaRPr lang="en-GB"/>
          </a:p>
        </p:txBody>
      </p:sp>
      <p:sp>
        <p:nvSpPr>
          <p:cNvPr id="5" name="Footer Placeholder 4">
            <a:extLst>
              <a:ext uri="{FF2B5EF4-FFF2-40B4-BE49-F238E27FC236}">
                <a16:creationId xmlns:a16="http://schemas.microsoft.com/office/drawing/2014/main" id="{C88D02B5-AF4A-4C57-A7B1-8A421546A21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4D0760E-D3EA-411C-BFD7-818DB443307B}"/>
              </a:ext>
            </a:extLst>
          </p:cNvPr>
          <p:cNvSpPr>
            <a:spLocks noGrp="1"/>
          </p:cNvSpPr>
          <p:nvPr>
            <p:ph type="sldNum" sz="quarter" idx="12"/>
          </p:nvPr>
        </p:nvSpPr>
        <p:spPr/>
        <p:txBody>
          <a:bodyPr/>
          <a:lstStyle/>
          <a:p>
            <a:fld id="{F988D258-9516-4E49-94EF-5C6D99BAAA5D}" type="slidenum">
              <a:rPr lang="en-GB" smtClean="0"/>
              <a:t>‹#›</a:t>
            </a:fld>
            <a:endParaRPr lang="en-GB"/>
          </a:p>
        </p:txBody>
      </p:sp>
    </p:spTree>
    <p:extLst>
      <p:ext uri="{BB962C8B-B14F-4D97-AF65-F5344CB8AC3E}">
        <p14:creationId xmlns:p14="http://schemas.microsoft.com/office/powerpoint/2010/main" val="12532288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86F4F-02A5-4018-AD89-2AA865316B8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65BE09B-B2BD-435A-B034-EB31B5F97661}"/>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98EFFF2-D2A0-403F-B5FD-F9AB423BD223}"/>
              </a:ext>
            </a:extLst>
          </p:cNvPr>
          <p:cNvSpPr>
            <a:spLocks noGrp="1"/>
          </p:cNvSpPr>
          <p:nvPr>
            <p:ph type="dt" sz="half" idx="10"/>
          </p:nvPr>
        </p:nvSpPr>
        <p:spPr/>
        <p:txBody>
          <a:bodyPr/>
          <a:lstStyle/>
          <a:p>
            <a:fld id="{78C31856-F89F-44E3-A0B9-B38D4B98E11A}" type="datetimeFigureOut">
              <a:rPr lang="en-GB" smtClean="0"/>
              <a:t>27/08/2025</a:t>
            </a:fld>
            <a:endParaRPr lang="en-GB"/>
          </a:p>
        </p:txBody>
      </p:sp>
      <p:sp>
        <p:nvSpPr>
          <p:cNvPr id="5" name="Footer Placeholder 4">
            <a:extLst>
              <a:ext uri="{FF2B5EF4-FFF2-40B4-BE49-F238E27FC236}">
                <a16:creationId xmlns:a16="http://schemas.microsoft.com/office/drawing/2014/main" id="{FE1DD730-A75B-4FAB-B08F-3C844938ABE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7E1D6F8-9948-49EC-B37C-92166BA48E99}"/>
              </a:ext>
            </a:extLst>
          </p:cNvPr>
          <p:cNvSpPr>
            <a:spLocks noGrp="1"/>
          </p:cNvSpPr>
          <p:nvPr>
            <p:ph type="sldNum" sz="quarter" idx="12"/>
          </p:nvPr>
        </p:nvSpPr>
        <p:spPr/>
        <p:txBody>
          <a:bodyPr/>
          <a:lstStyle/>
          <a:p>
            <a:fld id="{F988D258-9516-4E49-94EF-5C6D99BAAA5D}" type="slidenum">
              <a:rPr lang="en-GB" smtClean="0"/>
              <a:t>‹#›</a:t>
            </a:fld>
            <a:endParaRPr lang="en-GB"/>
          </a:p>
        </p:txBody>
      </p:sp>
    </p:spTree>
    <p:extLst>
      <p:ext uri="{BB962C8B-B14F-4D97-AF65-F5344CB8AC3E}">
        <p14:creationId xmlns:p14="http://schemas.microsoft.com/office/powerpoint/2010/main" val="22056448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B57A73-1AF1-420E-920C-9C9E06F5201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07F3E11-1399-41DD-90FA-842EFF9772E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03F83FEE-E88C-462C-99EF-E87E7D0B2E31}"/>
              </a:ext>
            </a:extLst>
          </p:cNvPr>
          <p:cNvSpPr>
            <a:spLocks noGrp="1"/>
          </p:cNvSpPr>
          <p:nvPr>
            <p:ph type="dt" sz="half" idx="10"/>
          </p:nvPr>
        </p:nvSpPr>
        <p:spPr/>
        <p:txBody>
          <a:bodyPr/>
          <a:lstStyle/>
          <a:p>
            <a:fld id="{78C31856-F89F-44E3-A0B9-B38D4B98E11A}" type="datetimeFigureOut">
              <a:rPr lang="en-GB" smtClean="0"/>
              <a:t>27/08/2025</a:t>
            </a:fld>
            <a:endParaRPr lang="en-GB"/>
          </a:p>
        </p:txBody>
      </p:sp>
      <p:sp>
        <p:nvSpPr>
          <p:cNvPr id="5" name="Footer Placeholder 4">
            <a:extLst>
              <a:ext uri="{FF2B5EF4-FFF2-40B4-BE49-F238E27FC236}">
                <a16:creationId xmlns:a16="http://schemas.microsoft.com/office/drawing/2014/main" id="{6939BFD1-A500-4C99-92B6-E428B9A2C54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292EAD1-604B-4082-9252-2ED906F6E233}"/>
              </a:ext>
            </a:extLst>
          </p:cNvPr>
          <p:cNvSpPr>
            <a:spLocks noGrp="1"/>
          </p:cNvSpPr>
          <p:nvPr>
            <p:ph type="sldNum" sz="quarter" idx="12"/>
          </p:nvPr>
        </p:nvSpPr>
        <p:spPr/>
        <p:txBody>
          <a:bodyPr/>
          <a:lstStyle/>
          <a:p>
            <a:fld id="{F988D258-9516-4E49-94EF-5C6D99BAAA5D}" type="slidenum">
              <a:rPr lang="en-GB" smtClean="0"/>
              <a:t>‹#›</a:t>
            </a:fld>
            <a:endParaRPr lang="en-GB"/>
          </a:p>
        </p:txBody>
      </p:sp>
    </p:spTree>
    <p:extLst>
      <p:ext uri="{BB962C8B-B14F-4D97-AF65-F5344CB8AC3E}">
        <p14:creationId xmlns:p14="http://schemas.microsoft.com/office/powerpoint/2010/main" val="40665265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D8D0D6-8A55-4DC8-B9DE-8CA12976CC5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636525B-CBC2-4CAD-B30F-4EB4F66334B3}"/>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8205447-B8DE-41E2-B921-8A10010DDB85}"/>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E5F5A0B-325B-4223-8559-20E65BB12FA0}"/>
              </a:ext>
            </a:extLst>
          </p:cNvPr>
          <p:cNvSpPr>
            <a:spLocks noGrp="1"/>
          </p:cNvSpPr>
          <p:nvPr>
            <p:ph type="dt" sz="half" idx="10"/>
          </p:nvPr>
        </p:nvSpPr>
        <p:spPr/>
        <p:txBody>
          <a:bodyPr/>
          <a:lstStyle/>
          <a:p>
            <a:fld id="{78C31856-F89F-44E3-A0B9-B38D4B98E11A}" type="datetimeFigureOut">
              <a:rPr lang="en-GB" smtClean="0"/>
              <a:t>27/08/2025</a:t>
            </a:fld>
            <a:endParaRPr lang="en-GB"/>
          </a:p>
        </p:txBody>
      </p:sp>
      <p:sp>
        <p:nvSpPr>
          <p:cNvPr id="6" name="Footer Placeholder 5">
            <a:extLst>
              <a:ext uri="{FF2B5EF4-FFF2-40B4-BE49-F238E27FC236}">
                <a16:creationId xmlns:a16="http://schemas.microsoft.com/office/drawing/2014/main" id="{4869196A-17EB-499C-BD60-1CEEC742ACD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3E7C308-585B-4CB5-B794-4A13842A914A}"/>
              </a:ext>
            </a:extLst>
          </p:cNvPr>
          <p:cNvSpPr>
            <a:spLocks noGrp="1"/>
          </p:cNvSpPr>
          <p:nvPr>
            <p:ph type="sldNum" sz="quarter" idx="12"/>
          </p:nvPr>
        </p:nvSpPr>
        <p:spPr/>
        <p:txBody>
          <a:bodyPr/>
          <a:lstStyle/>
          <a:p>
            <a:fld id="{F988D258-9516-4E49-94EF-5C6D99BAAA5D}" type="slidenum">
              <a:rPr lang="en-GB" smtClean="0"/>
              <a:t>‹#›</a:t>
            </a:fld>
            <a:endParaRPr lang="en-GB"/>
          </a:p>
        </p:txBody>
      </p:sp>
    </p:spTree>
    <p:extLst>
      <p:ext uri="{BB962C8B-B14F-4D97-AF65-F5344CB8AC3E}">
        <p14:creationId xmlns:p14="http://schemas.microsoft.com/office/powerpoint/2010/main" val="42837050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FBC078-3E46-4B6F-96D8-A7495D42B10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3B90B83-38FA-4294-87A5-4F95B62CC13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991E2F0F-1553-4D73-BDAF-C1C97EB01173}"/>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297D579-3BA9-497C-859F-18EB02C0FD6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A3011C96-4110-4152-B57B-8EFF74910936}"/>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EE9E7A8-F93F-4F63-9098-62AD6BF92EFD}"/>
              </a:ext>
            </a:extLst>
          </p:cNvPr>
          <p:cNvSpPr>
            <a:spLocks noGrp="1"/>
          </p:cNvSpPr>
          <p:nvPr>
            <p:ph type="dt" sz="half" idx="10"/>
          </p:nvPr>
        </p:nvSpPr>
        <p:spPr/>
        <p:txBody>
          <a:bodyPr/>
          <a:lstStyle/>
          <a:p>
            <a:fld id="{78C31856-F89F-44E3-A0B9-B38D4B98E11A}" type="datetimeFigureOut">
              <a:rPr lang="en-GB" smtClean="0"/>
              <a:t>27/08/2025</a:t>
            </a:fld>
            <a:endParaRPr lang="en-GB"/>
          </a:p>
        </p:txBody>
      </p:sp>
      <p:sp>
        <p:nvSpPr>
          <p:cNvPr id="8" name="Footer Placeholder 7">
            <a:extLst>
              <a:ext uri="{FF2B5EF4-FFF2-40B4-BE49-F238E27FC236}">
                <a16:creationId xmlns:a16="http://schemas.microsoft.com/office/drawing/2014/main" id="{77751FDA-9F86-43C9-A52A-E38D799AE2B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9020EEB-0730-4D26-A6A3-F1250E118CC9}"/>
              </a:ext>
            </a:extLst>
          </p:cNvPr>
          <p:cNvSpPr>
            <a:spLocks noGrp="1"/>
          </p:cNvSpPr>
          <p:nvPr>
            <p:ph type="sldNum" sz="quarter" idx="12"/>
          </p:nvPr>
        </p:nvSpPr>
        <p:spPr/>
        <p:txBody>
          <a:bodyPr/>
          <a:lstStyle/>
          <a:p>
            <a:fld id="{F988D258-9516-4E49-94EF-5C6D99BAAA5D}" type="slidenum">
              <a:rPr lang="en-GB" smtClean="0"/>
              <a:t>‹#›</a:t>
            </a:fld>
            <a:endParaRPr lang="en-GB"/>
          </a:p>
        </p:txBody>
      </p:sp>
    </p:spTree>
    <p:extLst>
      <p:ext uri="{BB962C8B-B14F-4D97-AF65-F5344CB8AC3E}">
        <p14:creationId xmlns:p14="http://schemas.microsoft.com/office/powerpoint/2010/main" val="32771497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067AB3-9E1E-42D5-8415-D0C354FFF707}"/>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C7F3459-3F13-4E6A-8BA2-11A3F62274F7}"/>
              </a:ext>
            </a:extLst>
          </p:cNvPr>
          <p:cNvSpPr>
            <a:spLocks noGrp="1"/>
          </p:cNvSpPr>
          <p:nvPr>
            <p:ph type="dt" sz="half" idx="10"/>
          </p:nvPr>
        </p:nvSpPr>
        <p:spPr/>
        <p:txBody>
          <a:bodyPr/>
          <a:lstStyle/>
          <a:p>
            <a:fld id="{78C31856-F89F-44E3-A0B9-B38D4B98E11A}" type="datetimeFigureOut">
              <a:rPr lang="en-GB" smtClean="0"/>
              <a:t>27/08/2025</a:t>
            </a:fld>
            <a:endParaRPr lang="en-GB"/>
          </a:p>
        </p:txBody>
      </p:sp>
      <p:sp>
        <p:nvSpPr>
          <p:cNvPr id="4" name="Footer Placeholder 3">
            <a:extLst>
              <a:ext uri="{FF2B5EF4-FFF2-40B4-BE49-F238E27FC236}">
                <a16:creationId xmlns:a16="http://schemas.microsoft.com/office/drawing/2014/main" id="{6E53497A-6F5E-41A6-9F9F-FA868C6CB54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C45628D8-8DAB-4D3A-B88A-197E374F5A97}"/>
              </a:ext>
            </a:extLst>
          </p:cNvPr>
          <p:cNvSpPr>
            <a:spLocks noGrp="1"/>
          </p:cNvSpPr>
          <p:nvPr>
            <p:ph type="sldNum" sz="quarter" idx="12"/>
          </p:nvPr>
        </p:nvSpPr>
        <p:spPr/>
        <p:txBody>
          <a:bodyPr/>
          <a:lstStyle/>
          <a:p>
            <a:fld id="{F988D258-9516-4E49-94EF-5C6D99BAAA5D}" type="slidenum">
              <a:rPr lang="en-GB" smtClean="0"/>
              <a:t>‹#›</a:t>
            </a:fld>
            <a:endParaRPr lang="en-GB"/>
          </a:p>
        </p:txBody>
      </p:sp>
    </p:spTree>
    <p:extLst>
      <p:ext uri="{BB962C8B-B14F-4D97-AF65-F5344CB8AC3E}">
        <p14:creationId xmlns:p14="http://schemas.microsoft.com/office/powerpoint/2010/main" val="11109260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FB9CE1C-1385-4C77-8048-6D57284B317C}"/>
              </a:ext>
            </a:extLst>
          </p:cNvPr>
          <p:cNvSpPr>
            <a:spLocks noGrp="1"/>
          </p:cNvSpPr>
          <p:nvPr>
            <p:ph type="dt" sz="half" idx="10"/>
          </p:nvPr>
        </p:nvSpPr>
        <p:spPr/>
        <p:txBody>
          <a:bodyPr/>
          <a:lstStyle/>
          <a:p>
            <a:fld id="{78C31856-F89F-44E3-A0B9-B38D4B98E11A}" type="datetimeFigureOut">
              <a:rPr lang="en-GB" smtClean="0"/>
              <a:t>27/08/2025</a:t>
            </a:fld>
            <a:endParaRPr lang="en-GB"/>
          </a:p>
        </p:txBody>
      </p:sp>
      <p:sp>
        <p:nvSpPr>
          <p:cNvPr id="3" name="Footer Placeholder 2">
            <a:extLst>
              <a:ext uri="{FF2B5EF4-FFF2-40B4-BE49-F238E27FC236}">
                <a16:creationId xmlns:a16="http://schemas.microsoft.com/office/drawing/2014/main" id="{A4BCF294-0321-4940-B579-DFCD34B8748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DDFE1E4F-2991-4FA9-9F93-1E3B03182659}"/>
              </a:ext>
            </a:extLst>
          </p:cNvPr>
          <p:cNvSpPr>
            <a:spLocks noGrp="1"/>
          </p:cNvSpPr>
          <p:nvPr>
            <p:ph type="sldNum" sz="quarter" idx="12"/>
          </p:nvPr>
        </p:nvSpPr>
        <p:spPr/>
        <p:txBody>
          <a:bodyPr/>
          <a:lstStyle/>
          <a:p>
            <a:fld id="{F988D258-9516-4E49-94EF-5C6D99BAAA5D}" type="slidenum">
              <a:rPr lang="en-GB" smtClean="0"/>
              <a:t>‹#›</a:t>
            </a:fld>
            <a:endParaRPr lang="en-GB"/>
          </a:p>
        </p:txBody>
      </p:sp>
    </p:spTree>
    <p:extLst>
      <p:ext uri="{BB962C8B-B14F-4D97-AF65-F5344CB8AC3E}">
        <p14:creationId xmlns:p14="http://schemas.microsoft.com/office/powerpoint/2010/main" val="12532570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4C3DD9-4825-4A7F-A383-574D5888DD6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1CDF762D-FEFD-4203-AD71-74A06A97280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9DD9B96-FFD1-46ED-A6BA-7D782432433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F148F73D-F282-41DE-85E3-EEB51E95951C}"/>
              </a:ext>
            </a:extLst>
          </p:cNvPr>
          <p:cNvSpPr>
            <a:spLocks noGrp="1"/>
          </p:cNvSpPr>
          <p:nvPr>
            <p:ph type="dt" sz="half" idx="10"/>
          </p:nvPr>
        </p:nvSpPr>
        <p:spPr/>
        <p:txBody>
          <a:bodyPr/>
          <a:lstStyle/>
          <a:p>
            <a:fld id="{78C31856-F89F-44E3-A0B9-B38D4B98E11A}" type="datetimeFigureOut">
              <a:rPr lang="en-GB" smtClean="0"/>
              <a:t>27/08/2025</a:t>
            </a:fld>
            <a:endParaRPr lang="en-GB"/>
          </a:p>
        </p:txBody>
      </p:sp>
      <p:sp>
        <p:nvSpPr>
          <p:cNvPr id="6" name="Footer Placeholder 5">
            <a:extLst>
              <a:ext uri="{FF2B5EF4-FFF2-40B4-BE49-F238E27FC236}">
                <a16:creationId xmlns:a16="http://schemas.microsoft.com/office/drawing/2014/main" id="{EB06D6B5-23AE-423B-8F42-BF806F99F2E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3014230-8167-44B9-8D9F-C358F1279EE6}"/>
              </a:ext>
            </a:extLst>
          </p:cNvPr>
          <p:cNvSpPr>
            <a:spLocks noGrp="1"/>
          </p:cNvSpPr>
          <p:nvPr>
            <p:ph type="sldNum" sz="quarter" idx="12"/>
          </p:nvPr>
        </p:nvSpPr>
        <p:spPr/>
        <p:txBody>
          <a:bodyPr/>
          <a:lstStyle/>
          <a:p>
            <a:fld id="{F988D258-9516-4E49-94EF-5C6D99BAAA5D}" type="slidenum">
              <a:rPr lang="en-GB" smtClean="0"/>
              <a:t>‹#›</a:t>
            </a:fld>
            <a:endParaRPr lang="en-GB"/>
          </a:p>
        </p:txBody>
      </p:sp>
    </p:spTree>
    <p:extLst>
      <p:ext uri="{BB962C8B-B14F-4D97-AF65-F5344CB8AC3E}">
        <p14:creationId xmlns:p14="http://schemas.microsoft.com/office/powerpoint/2010/main" val="17631161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2BD80E-4784-41C8-BD37-23D784C28DF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48ADE53-34C4-4648-BF11-F141D83590D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3263825-FD9D-4412-BFBB-102BBF202F4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F35E9F60-3FE0-4FB3-8E76-77A4EF5B7C04}"/>
              </a:ext>
            </a:extLst>
          </p:cNvPr>
          <p:cNvSpPr>
            <a:spLocks noGrp="1"/>
          </p:cNvSpPr>
          <p:nvPr>
            <p:ph type="dt" sz="half" idx="10"/>
          </p:nvPr>
        </p:nvSpPr>
        <p:spPr/>
        <p:txBody>
          <a:bodyPr/>
          <a:lstStyle/>
          <a:p>
            <a:fld id="{78C31856-F89F-44E3-A0B9-B38D4B98E11A}" type="datetimeFigureOut">
              <a:rPr lang="en-GB" smtClean="0"/>
              <a:t>27/08/2025</a:t>
            </a:fld>
            <a:endParaRPr lang="en-GB"/>
          </a:p>
        </p:txBody>
      </p:sp>
      <p:sp>
        <p:nvSpPr>
          <p:cNvPr id="6" name="Footer Placeholder 5">
            <a:extLst>
              <a:ext uri="{FF2B5EF4-FFF2-40B4-BE49-F238E27FC236}">
                <a16:creationId xmlns:a16="http://schemas.microsoft.com/office/drawing/2014/main" id="{4CD97323-C1FA-40BC-B1D0-F049A6EBE72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6BA1F33-FC60-4AE5-A117-6F4768B6CA67}"/>
              </a:ext>
            </a:extLst>
          </p:cNvPr>
          <p:cNvSpPr>
            <a:spLocks noGrp="1"/>
          </p:cNvSpPr>
          <p:nvPr>
            <p:ph type="sldNum" sz="quarter" idx="12"/>
          </p:nvPr>
        </p:nvSpPr>
        <p:spPr/>
        <p:txBody>
          <a:bodyPr/>
          <a:lstStyle/>
          <a:p>
            <a:fld id="{F988D258-9516-4E49-94EF-5C6D99BAAA5D}" type="slidenum">
              <a:rPr lang="en-GB" smtClean="0"/>
              <a:t>‹#›</a:t>
            </a:fld>
            <a:endParaRPr lang="en-GB"/>
          </a:p>
        </p:txBody>
      </p:sp>
    </p:spTree>
    <p:extLst>
      <p:ext uri="{BB962C8B-B14F-4D97-AF65-F5344CB8AC3E}">
        <p14:creationId xmlns:p14="http://schemas.microsoft.com/office/powerpoint/2010/main" val="14739596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7C8BE4-54D9-4096-B6AB-E5D885B54BC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CB70CBB-CF01-460C-9969-34C7D6DAB55F}"/>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3397502-536F-408A-9267-592FA1ABD5A4}"/>
              </a:ext>
            </a:extLst>
          </p:cNvPr>
          <p:cNvSpPr>
            <a:spLocks noGrp="1"/>
          </p:cNvSpPr>
          <p:nvPr>
            <p:ph type="dt" sz="half" idx="10"/>
          </p:nvPr>
        </p:nvSpPr>
        <p:spPr/>
        <p:txBody>
          <a:bodyPr/>
          <a:lstStyle/>
          <a:p>
            <a:fld id="{78C31856-F89F-44E3-A0B9-B38D4B98E11A}" type="datetimeFigureOut">
              <a:rPr lang="en-GB" smtClean="0"/>
              <a:t>27/08/2025</a:t>
            </a:fld>
            <a:endParaRPr lang="en-GB"/>
          </a:p>
        </p:txBody>
      </p:sp>
      <p:sp>
        <p:nvSpPr>
          <p:cNvPr id="5" name="Footer Placeholder 4">
            <a:extLst>
              <a:ext uri="{FF2B5EF4-FFF2-40B4-BE49-F238E27FC236}">
                <a16:creationId xmlns:a16="http://schemas.microsoft.com/office/drawing/2014/main" id="{FC1B0687-BF9E-4DBA-8455-AAB32F309CD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B8AF96F-ECD8-4AD8-84C1-D8B13699FB16}"/>
              </a:ext>
            </a:extLst>
          </p:cNvPr>
          <p:cNvSpPr>
            <a:spLocks noGrp="1"/>
          </p:cNvSpPr>
          <p:nvPr>
            <p:ph type="sldNum" sz="quarter" idx="12"/>
          </p:nvPr>
        </p:nvSpPr>
        <p:spPr/>
        <p:txBody>
          <a:bodyPr/>
          <a:lstStyle/>
          <a:p>
            <a:fld id="{F988D258-9516-4E49-94EF-5C6D99BAAA5D}" type="slidenum">
              <a:rPr lang="en-GB" smtClean="0"/>
              <a:t>‹#›</a:t>
            </a:fld>
            <a:endParaRPr lang="en-GB"/>
          </a:p>
        </p:txBody>
      </p:sp>
    </p:spTree>
    <p:extLst>
      <p:ext uri="{BB962C8B-B14F-4D97-AF65-F5344CB8AC3E}">
        <p14:creationId xmlns:p14="http://schemas.microsoft.com/office/powerpoint/2010/main" val="12761328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F898368-7165-44FA-A4E8-59DD070ACA0A}"/>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C32A6DE-5976-4E43-94E5-7AA019CFD6A4}"/>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9E31440-F41E-45F3-9977-97926BD53435}"/>
              </a:ext>
            </a:extLst>
          </p:cNvPr>
          <p:cNvSpPr>
            <a:spLocks noGrp="1"/>
          </p:cNvSpPr>
          <p:nvPr>
            <p:ph type="dt" sz="half" idx="10"/>
          </p:nvPr>
        </p:nvSpPr>
        <p:spPr/>
        <p:txBody>
          <a:bodyPr/>
          <a:lstStyle/>
          <a:p>
            <a:fld id="{78C31856-F89F-44E3-A0B9-B38D4B98E11A}" type="datetimeFigureOut">
              <a:rPr lang="en-GB" smtClean="0"/>
              <a:t>27/08/2025</a:t>
            </a:fld>
            <a:endParaRPr lang="en-GB"/>
          </a:p>
        </p:txBody>
      </p:sp>
      <p:sp>
        <p:nvSpPr>
          <p:cNvPr id="5" name="Footer Placeholder 4">
            <a:extLst>
              <a:ext uri="{FF2B5EF4-FFF2-40B4-BE49-F238E27FC236}">
                <a16:creationId xmlns:a16="http://schemas.microsoft.com/office/drawing/2014/main" id="{195B36DE-C6E5-4A0C-A998-70927C2591E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EB1D457-0707-4958-80D6-880F671EA209}"/>
              </a:ext>
            </a:extLst>
          </p:cNvPr>
          <p:cNvSpPr>
            <a:spLocks noGrp="1"/>
          </p:cNvSpPr>
          <p:nvPr>
            <p:ph type="sldNum" sz="quarter" idx="12"/>
          </p:nvPr>
        </p:nvSpPr>
        <p:spPr/>
        <p:txBody>
          <a:bodyPr/>
          <a:lstStyle/>
          <a:p>
            <a:fld id="{F988D258-9516-4E49-94EF-5C6D99BAAA5D}" type="slidenum">
              <a:rPr lang="en-GB" smtClean="0"/>
              <a:t>‹#›</a:t>
            </a:fld>
            <a:endParaRPr lang="en-GB"/>
          </a:p>
        </p:txBody>
      </p:sp>
    </p:spTree>
    <p:extLst>
      <p:ext uri="{BB962C8B-B14F-4D97-AF65-F5344CB8AC3E}">
        <p14:creationId xmlns:p14="http://schemas.microsoft.com/office/powerpoint/2010/main" val="20183614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FC60661-D85C-40A8-97FA-FF4133FF84C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DC691A1-3667-4C30-A35C-591F98A2260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87CC414-778F-410E-936F-06A018E208A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8C31856-F89F-44E3-A0B9-B38D4B98E11A}" type="datetimeFigureOut">
              <a:rPr lang="en-GB" smtClean="0"/>
              <a:t>27/08/2025</a:t>
            </a:fld>
            <a:endParaRPr lang="en-GB"/>
          </a:p>
        </p:txBody>
      </p:sp>
      <p:sp>
        <p:nvSpPr>
          <p:cNvPr id="5" name="Footer Placeholder 4">
            <a:extLst>
              <a:ext uri="{FF2B5EF4-FFF2-40B4-BE49-F238E27FC236}">
                <a16:creationId xmlns:a16="http://schemas.microsoft.com/office/drawing/2014/main" id="{2CDDAACD-F9E9-4D07-A146-11F24491580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0366502-54A0-4867-B0E5-ACDE714C9EE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988D258-9516-4E49-94EF-5C6D99BAAA5D}" type="slidenum">
              <a:rPr lang="en-GB" smtClean="0"/>
              <a:t>‹#›</a:t>
            </a:fld>
            <a:endParaRPr lang="en-GB"/>
          </a:p>
        </p:txBody>
      </p:sp>
    </p:spTree>
    <p:extLst>
      <p:ext uri="{BB962C8B-B14F-4D97-AF65-F5344CB8AC3E}">
        <p14:creationId xmlns:p14="http://schemas.microsoft.com/office/powerpoint/2010/main" val="19727639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346AC9-70B0-42EB-BD4D-3AD7C9A35BD1}"/>
              </a:ext>
            </a:extLst>
          </p:cNvPr>
          <p:cNvSpPr>
            <a:spLocks noGrp="1"/>
          </p:cNvSpPr>
          <p:nvPr>
            <p:ph type="title"/>
          </p:nvPr>
        </p:nvSpPr>
        <p:spPr/>
        <p:txBody>
          <a:bodyPr/>
          <a:lstStyle/>
          <a:p>
            <a:r>
              <a:rPr lang="en-GB" dirty="0">
                <a:solidFill>
                  <a:srgbClr val="92D050"/>
                </a:solidFill>
                <a:latin typeface="Montserrat" pitchFamily="2" charset="0"/>
              </a:rPr>
              <a:t>Rewards to choose from:</a:t>
            </a:r>
          </a:p>
        </p:txBody>
      </p:sp>
      <p:sp>
        <p:nvSpPr>
          <p:cNvPr id="3" name="Content Placeholder 2">
            <a:extLst>
              <a:ext uri="{FF2B5EF4-FFF2-40B4-BE49-F238E27FC236}">
                <a16:creationId xmlns:a16="http://schemas.microsoft.com/office/drawing/2014/main" id="{6EAF751B-57AF-4913-8244-2283C128799D}"/>
              </a:ext>
            </a:extLst>
          </p:cNvPr>
          <p:cNvSpPr>
            <a:spLocks noGrp="1"/>
          </p:cNvSpPr>
          <p:nvPr>
            <p:ph idx="1"/>
          </p:nvPr>
        </p:nvSpPr>
        <p:spPr>
          <a:xfrm>
            <a:off x="533400" y="1581784"/>
            <a:ext cx="4759960" cy="4739131"/>
          </a:xfrm>
        </p:spPr>
        <p:txBody>
          <a:bodyPr>
            <a:normAutofit fontScale="92500" lnSpcReduction="10000"/>
          </a:bodyPr>
          <a:lstStyle/>
          <a:p>
            <a:pPr marL="0" indent="0">
              <a:buNone/>
            </a:pPr>
            <a:r>
              <a:rPr lang="en-GB" u="sng" dirty="0">
                <a:solidFill>
                  <a:srgbClr val="7030A0"/>
                </a:solidFill>
              </a:rPr>
              <a:t>Money raising (1 a year so we are not asking too much from Parents)</a:t>
            </a:r>
          </a:p>
          <a:p>
            <a:r>
              <a:rPr lang="en-GB" dirty="0">
                <a:solidFill>
                  <a:srgbClr val="7030A0"/>
                </a:solidFill>
              </a:rPr>
              <a:t>Bake sale</a:t>
            </a:r>
          </a:p>
          <a:p>
            <a:r>
              <a:rPr lang="en-GB" dirty="0">
                <a:solidFill>
                  <a:srgbClr val="7030A0"/>
                </a:solidFill>
              </a:rPr>
              <a:t>Sponsored sports event (walk, run, danceathon)</a:t>
            </a:r>
          </a:p>
          <a:p>
            <a:r>
              <a:rPr lang="en-GB" dirty="0">
                <a:solidFill>
                  <a:srgbClr val="7030A0"/>
                </a:solidFill>
              </a:rPr>
              <a:t>Sponsored silence</a:t>
            </a:r>
          </a:p>
          <a:p>
            <a:r>
              <a:rPr lang="en-GB" dirty="0">
                <a:solidFill>
                  <a:srgbClr val="7030A0"/>
                </a:solidFill>
              </a:rPr>
              <a:t>Non uniform day (not all uniform but accessory like funny hat, odd socks)</a:t>
            </a:r>
          </a:p>
          <a:p>
            <a:r>
              <a:rPr lang="en-GB" dirty="0">
                <a:solidFill>
                  <a:srgbClr val="7030A0"/>
                </a:solidFill>
              </a:rPr>
              <a:t>Old toy sale</a:t>
            </a:r>
          </a:p>
          <a:p>
            <a:r>
              <a:rPr lang="en-GB" dirty="0">
                <a:solidFill>
                  <a:srgbClr val="7030A0"/>
                </a:solidFill>
              </a:rPr>
              <a:t>Fair games</a:t>
            </a:r>
          </a:p>
          <a:p>
            <a:pPr marL="0" indent="0">
              <a:buNone/>
            </a:pPr>
            <a:endParaRPr lang="en-GB" dirty="0">
              <a:solidFill>
                <a:srgbClr val="7030A0"/>
              </a:solidFill>
            </a:endParaRPr>
          </a:p>
          <a:p>
            <a:endParaRPr lang="en-GB" dirty="0">
              <a:solidFill>
                <a:srgbClr val="7030A0"/>
              </a:solidFill>
            </a:endParaRPr>
          </a:p>
        </p:txBody>
      </p:sp>
      <p:pic>
        <p:nvPicPr>
          <p:cNvPr id="4" name="Picture 3">
            <a:extLst>
              <a:ext uri="{FF2B5EF4-FFF2-40B4-BE49-F238E27FC236}">
                <a16:creationId xmlns:a16="http://schemas.microsoft.com/office/drawing/2014/main" id="{E4A3D9CA-0CD9-465C-87A0-6A5180D7F15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44397" y="4272240"/>
            <a:ext cx="1913924" cy="2292516"/>
          </a:xfrm>
          <a:prstGeom prst="rect">
            <a:avLst/>
          </a:prstGeom>
        </p:spPr>
      </p:pic>
      <p:sp>
        <p:nvSpPr>
          <p:cNvPr id="5" name="Content Placeholder 2">
            <a:extLst>
              <a:ext uri="{FF2B5EF4-FFF2-40B4-BE49-F238E27FC236}">
                <a16:creationId xmlns:a16="http://schemas.microsoft.com/office/drawing/2014/main" id="{18B81D55-F48D-4CAB-B271-3D793F51B9C8}"/>
              </a:ext>
            </a:extLst>
          </p:cNvPr>
          <p:cNvSpPr txBox="1">
            <a:spLocks/>
          </p:cNvSpPr>
          <p:nvPr/>
        </p:nvSpPr>
        <p:spPr>
          <a:xfrm>
            <a:off x="5775960" y="1609884"/>
            <a:ext cx="4759960" cy="473913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u="sng" dirty="0">
                <a:solidFill>
                  <a:srgbClr val="7030A0"/>
                </a:solidFill>
              </a:rPr>
              <a:t>Trust provide (Budgeted for 1 a year)</a:t>
            </a:r>
          </a:p>
          <a:p>
            <a:r>
              <a:rPr lang="en-GB" dirty="0">
                <a:solidFill>
                  <a:srgbClr val="7030A0"/>
                </a:solidFill>
              </a:rPr>
              <a:t>Adopt an animal</a:t>
            </a:r>
          </a:p>
          <a:p>
            <a:r>
              <a:rPr lang="en-GB" dirty="0">
                <a:solidFill>
                  <a:srgbClr val="7030A0"/>
                </a:solidFill>
              </a:rPr>
              <a:t>Invite parents/ grandparents in for tea and biscuit</a:t>
            </a:r>
          </a:p>
          <a:p>
            <a:r>
              <a:rPr lang="en-GB" dirty="0">
                <a:solidFill>
                  <a:srgbClr val="7030A0"/>
                </a:solidFill>
              </a:rPr>
              <a:t>Bake cakes for community</a:t>
            </a:r>
          </a:p>
          <a:p>
            <a:r>
              <a:rPr lang="en-US" dirty="0">
                <a:solidFill>
                  <a:srgbClr val="7030A0"/>
                </a:solidFill>
              </a:rPr>
              <a:t>Plant cress seeds/sunflowers and give them to another class to look after </a:t>
            </a:r>
          </a:p>
          <a:p>
            <a:endParaRPr lang="en-GB" dirty="0">
              <a:solidFill>
                <a:srgbClr val="7030A0"/>
              </a:solidFill>
            </a:endParaRPr>
          </a:p>
          <a:p>
            <a:pPr marL="0" indent="0">
              <a:buFont typeface="Arial" panose="020B0604020202020204" pitchFamily="34" charset="0"/>
              <a:buNone/>
            </a:pPr>
            <a:endParaRPr lang="en-GB" dirty="0">
              <a:solidFill>
                <a:srgbClr val="7030A0"/>
              </a:solidFill>
            </a:endParaRPr>
          </a:p>
          <a:p>
            <a:endParaRPr lang="en-GB" dirty="0">
              <a:solidFill>
                <a:srgbClr val="7030A0"/>
              </a:solidFill>
            </a:endParaRPr>
          </a:p>
        </p:txBody>
      </p:sp>
    </p:spTree>
    <p:extLst>
      <p:ext uri="{BB962C8B-B14F-4D97-AF65-F5344CB8AC3E}">
        <p14:creationId xmlns:p14="http://schemas.microsoft.com/office/powerpoint/2010/main" val="3157024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346AC9-70B0-42EB-BD4D-3AD7C9A35BD1}"/>
              </a:ext>
            </a:extLst>
          </p:cNvPr>
          <p:cNvSpPr>
            <a:spLocks noGrp="1"/>
          </p:cNvSpPr>
          <p:nvPr>
            <p:ph type="title"/>
          </p:nvPr>
        </p:nvSpPr>
        <p:spPr/>
        <p:txBody>
          <a:bodyPr/>
          <a:lstStyle/>
          <a:p>
            <a:r>
              <a:rPr lang="en-GB" dirty="0">
                <a:solidFill>
                  <a:srgbClr val="92D050"/>
                </a:solidFill>
                <a:latin typeface="Montserrat" pitchFamily="2" charset="0"/>
              </a:rPr>
              <a:t>Rewards to choose from:</a:t>
            </a:r>
          </a:p>
        </p:txBody>
      </p:sp>
      <p:sp>
        <p:nvSpPr>
          <p:cNvPr id="3" name="Content Placeholder 2">
            <a:extLst>
              <a:ext uri="{FF2B5EF4-FFF2-40B4-BE49-F238E27FC236}">
                <a16:creationId xmlns:a16="http://schemas.microsoft.com/office/drawing/2014/main" id="{6EAF751B-57AF-4913-8244-2283C128799D}"/>
              </a:ext>
            </a:extLst>
          </p:cNvPr>
          <p:cNvSpPr>
            <a:spLocks noGrp="1"/>
          </p:cNvSpPr>
          <p:nvPr>
            <p:ph idx="1"/>
          </p:nvPr>
        </p:nvSpPr>
        <p:spPr>
          <a:xfrm>
            <a:off x="533400" y="1581784"/>
            <a:ext cx="4759960" cy="4739131"/>
          </a:xfrm>
        </p:spPr>
        <p:txBody>
          <a:bodyPr>
            <a:normAutofit fontScale="77500" lnSpcReduction="20000"/>
          </a:bodyPr>
          <a:lstStyle/>
          <a:p>
            <a:pPr marL="0" indent="0">
              <a:buNone/>
            </a:pPr>
            <a:r>
              <a:rPr lang="en-GB" u="sng" dirty="0">
                <a:solidFill>
                  <a:srgbClr val="7030A0"/>
                </a:solidFill>
              </a:rPr>
              <a:t>Free rewards</a:t>
            </a:r>
          </a:p>
          <a:p>
            <a:r>
              <a:rPr lang="en-GB" dirty="0">
                <a:solidFill>
                  <a:srgbClr val="7030A0"/>
                </a:solidFill>
              </a:rPr>
              <a:t>Visit/read to a care home</a:t>
            </a:r>
          </a:p>
          <a:p>
            <a:r>
              <a:rPr lang="en-GB" dirty="0">
                <a:solidFill>
                  <a:srgbClr val="7030A0"/>
                </a:solidFill>
              </a:rPr>
              <a:t>Visit/read to a nursery</a:t>
            </a:r>
          </a:p>
          <a:p>
            <a:r>
              <a:rPr lang="en-GB" dirty="0">
                <a:solidFill>
                  <a:srgbClr val="7030A0"/>
                </a:solidFill>
              </a:rPr>
              <a:t>Litter pick</a:t>
            </a:r>
          </a:p>
          <a:p>
            <a:r>
              <a:rPr lang="en-US" dirty="0">
                <a:solidFill>
                  <a:srgbClr val="7030A0"/>
                </a:solidFill>
              </a:rPr>
              <a:t>Read to younger class </a:t>
            </a:r>
          </a:p>
          <a:p>
            <a:r>
              <a:rPr lang="en-US" dirty="0">
                <a:solidFill>
                  <a:srgbClr val="7030A0"/>
                </a:solidFill>
              </a:rPr>
              <a:t>Write to MP about an issue </a:t>
            </a:r>
          </a:p>
          <a:p>
            <a:r>
              <a:rPr lang="en-US" dirty="0">
                <a:solidFill>
                  <a:srgbClr val="7030A0"/>
                </a:solidFill>
              </a:rPr>
              <a:t>Send letters to another trust school </a:t>
            </a:r>
          </a:p>
          <a:p>
            <a:r>
              <a:rPr lang="en-US" dirty="0">
                <a:solidFill>
                  <a:srgbClr val="7030A0"/>
                </a:solidFill>
              </a:rPr>
              <a:t>Record a video for a school abroad </a:t>
            </a:r>
          </a:p>
          <a:p>
            <a:r>
              <a:rPr lang="en-US" dirty="0">
                <a:solidFill>
                  <a:srgbClr val="7030A0"/>
                </a:solidFill>
              </a:rPr>
              <a:t>Set up a playground game for children at playtime</a:t>
            </a:r>
          </a:p>
          <a:p>
            <a:r>
              <a:rPr lang="en-GB" dirty="0">
                <a:solidFill>
                  <a:srgbClr val="7030A0"/>
                </a:solidFill>
              </a:rPr>
              <a:t>Write to a pen pal in a other class</a:t>
            </a:r>
          </a:p>
          <a:p>
            <a:r>
              <a:rPr lang="en-GB" dirty="0">
                <a:solidFill>
                  <a:srgbClr val="7030A0"/>
                </a:solidFill>
              </a:rPr>
              <a:t>Write a friend a card telling them why they are special to you</a:t>
            </a:r>
          </a:p>
          <a:p>
            <a:endParaRPr lang="en-GB" dirty="0">
              <a:solidFill>
                <a:srgbClr val="7030A0"/>
              </a:solidFill>
            </a:endParaRPr>
          </a:p>
          <a:p>
            <a:endParaRPr lang="en-GB" dirty="0">
              <a:solidFill>
                <a:srgbClr val="7030A0"/>
              </a:solidFill>
            </a:endParaRPr>
          </a:p>
          <a:p>
            <a:endParaRPr lang="en-GB" dirty="0">
              <a:solidFill>
                <a:srgbClr val="7030A0"/>
              </a:solidFill>
            </a:endParaRPr>
          </a:p>
        </p:txBody>
      </p:sp>
      <p:pic>
        <p:nvPicPr>
          <p:cNvPr id="4" name="Picture 3">
            <a:extLst>
              <a:ext uri="{FF2B5EF4-FFF2-40B4-BE49-F238E27FC236}">
                <a16:creationId xmlns:a16="http://schemas.microsoft.com/office/drawing/2014/main" id="{E4A3D9CA-0CD9-465C-87A0-6A5180D7F15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44397" y="4272240"/>
            <a:ext cx="1913924" cy="2292516"/>
          </a:xfrm>
          <a:prstGeom prst="rect">
            <a:avLst/>
          </a:prstGeom>
        </p:spPr>
      </p:pic>
      <p:sp>
        <p:nvSpPr>
          <p:cNvPr id="5" name="Content Placeholder 2">
            <a:extLst>
              <a:ext uri="{FF2B5EF4-FFF2-40B4-BE49-F238E27FC236}">
                <a16:creationId xmlns:a16="http://schemas.microsoft.com/office/drawing/2014/main" id="{DEC3914F-641C-4912-AE97-06E34D71EADE}"/>
              </a:ext>
            </a:extLst>
          </p:cNvPr>
          <p:cNvSpPr txBox="1">
            <a:spLocks/>
          </p:cNvSpPr>
          <p:nvPr/>
        </p:nvSpPr>
        <p:spPr>
          <a:xfrm>
            <a:off x="5598160" y="1690688"/>
            <a:ext cx="4759960" cy="4739131"/>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solidFill>
                  <a:srgbClr val="7030A0"/>
                </a:solidFill>
              </a:rPr>
              <a:t>Teach younger children a game </a:t>
            </a:r>
          </a:p>
          <a:p>
            <a:r>
              <a:rPr lang="en-US" dirty="0">
                <a:solidFill>
                  <a:srgbClr val="7030A0"/>
                </a:solidFill>
              </a:rPr>
              <a:t>Clean the windows at the school or other jobs</a:t>
            </a:r>
          </a:p>
          <a:p>
            <a:r>
              <a:rPr lang="en-US" dirty="0">
                <a:solidFill>
                  <a:srgbClr val="7030A0"/>
                </a:solidFill>
              </a:rPr>
              <a:t>Write to the head asking for a change </a:t>
            </a:r>
          </a:p>
          <a:p>
            <a:r>
              <a:rPr lang="en-US" dirty="0">
                <a:solidFill>
                  <a:srgbClr val="7030A0"/>
                </a:solidFill>
              </a:rPr>
              <a:t>Write to the CEO asking for a  change </a:t>
            </a:r>
          </a:p>
          <a:p>
            <a:r>
              <a:rPr lang="en-US" dirty="0">
                <a:solidFill>
                  <a:srgbClr val="7030A0"/>
                </a:solidFill>
              </a:rPr>
              <a:t>Paint / craft/ make something for the whole school- another class/another school/the head / family /community </a:t>
            </a:r>
            <a:r>
              <a:rPr lang="en-US" dirty="0" err="1">
                <a:solidFill>
                  <a:srgbClr val="7030A0"/>
                </a:solidFill>
              </a:rPr>
              <a:t>etc</a:t>
            </a:r>
            <a:r>
              <a:rPr lang="en-US" dirty="0">
                <a:solidFill>
                  <a:srgbClr val="7030A0"/>
                </a:solidFill>
              </a:rPr>
              <a:t> </a:t>
            </a:r>
          </a:p>
          <a:p>
            <a:r>
              <a:rPr lang="en-US" dirty="0">
                <a:solidFill>
                  <a:srgbClr val="7030A0"/>
                </a:solidFill>
              </a:rPr>
              <a:t>Write a thank you card to someone special who has helped you</a:t>
            </a:r>
          </a:p>
          <a:p>
            <a:endParaRPr lang="en-US" dirty="0">
              <a:solidFill>
                <a:srgbClr val="7030A0"/>
              </a:solidFill>
            </a:endParaRPr>
          </a:p>
          <a:p>
            <a:endParaRPr lang="en-GB" dirty="0">
              <a:solidFill>
                <a:srgbClr val="7030A0"/>
              </a:solidFill>
            </a:endParaRPr>
          </a:p>
          <a:p>
            <a:endParaRPr lang="en-GB" dirty="0">
              <a:solidFill>
                <a:srgbClr val="7030A0"/>
              </a:solidFill>
            </a:endParaRPr>
          </a:p>
          <a:p>
            <a:endParaRPr lang="en-GB" dirty="0">
              <a:solidFill>
                <a:srgbClr val="7030A0"/>
              </a:solidFill>
            </a:endParaRPr>
          </a:p>
          <a:p>
            <a:endParaRPr lang="en-GB" dirty="0">
              <a:solidFill>
                <a:srgbClr val="7030A0"/>
              </a:solidFill>
            </a:endParaRPr>
          </a:p>
        </p:txBody>
      </p:sp>
    </p:spTree>
    <p:extLst>
      <p:ext uri="{BB962C8B-B14F-4D97-AF65-F5344CB8AC3E}">
        <p14:creationId xmlns:p14="http://schemas.microsoft.com/office/powerpoint/2010/main" val="344703182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418</Words>
  <Application>Microsoft Office PowerPoint</Application>
  <PresentationFormat>Widescreen</PresentationFormat>
  <Paragraphs>40</Paragraphs>
  <Slides>2</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Calibri Light</vt:lpstr>
      <vt:lpstr>Montserrat</vt:lpstr>
      <vt:lpstr>Office Theme</vt:lpstr>
      <vt:lpstr>Rewards to choose from:</vt:lpstr>
      <vt:lpstr>Rewards to choose from:</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Rewards to choose from:</dc:title>
  <dc:creator>Megan Tilley</dc:creator>
  <cp:lastModifiedBy>Megan Tilley</cp:lastModifiedBy>
  <cp:revision>1</cp:revision>
  <dcterms:created xsi:type="dcterms:W3CDTF">2025-08-27T20:20:13Z</dcterms:created>
  <dcterms:modified xsi:type="dcterms:W3CDTF">2025-08-27T20:21:05Z</dcterms:modified>
</cp:coreProperties>
</file>